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</p:sldIdLst>
  <p:sldSz cx="10080625" cy="7559675"/>
  <p:notesSz cx="7559675" cy="10691813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416" y="-84"/>
      </p:cViewPr>
      <p:guideLst>
        <p:guide orient="horz" pos="2381"/>
        <p:guide pos="317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pl-PL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Symbol zastępczy daty 2"/>
          <p:cNvSpPr txBox="1">
            <a:spLocks noGrp="1"/>
          </p:cNvSpPr>
          <p:nvPr>
            <p:ph type="dt" sz="quarter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fld id="{D1AE498F-6238-4520-9D95-E96E2279797F}" type="datetimeFigureOut">
              <a:t>16-05-2018</a:t>
            </a:fld>
            <a:endParaRPr lang="pl-PL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Symbol zastępczy stopki 3"/>
          <p:cNvSpPr txBox="1">
            <a:spLocks noGrp="1"/>
          </p:cNvSpPr>
          <p:nvPr>
            <p:ph type="ftr" sz="quarte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pl-PL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Symbol zastępczy numeru slajdu 4"/>
          <p:cNvSpPr txBox="1">
            <a:spLocks noGrp="1"/>
          </p:cNvSpPr>
          <p:nvPr>
            <p:ph type="sldNum" sz="quarter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fld id="{954F2109-2D13-47C4-BA2A-8DADA14C8225}" type="slidenum">
              <a:t>‹#›</a:t>
            </a:fld>
            <a:endParaRPr lang="pl-PL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41094838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 idx="2"/>
          </p:nvPr>
        </p:nvSpPr>
        <p:spPr>
          <a:xfrm>
            <a:off x="1107000" y="812520"/>
            <a:ext cx="5345280" cy="400895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Symbol zastępczy notatek 2"/>
          <p:cNvSpPr txBox="1">
            <a:spLocks noGrp="1"/>
          </p:cNvSpPr>
          <p:nvPr>
            <p:ph type="body" sz="quarter" idx="3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pl-PL"/>
          </a:p>
        </p:txBody>
      </p:sp>
      <p:sp>
        <p:nvSpPr>
          <p:cNvPr id="4" name="Symbol zastępczy nagłówka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rtl="0" hangingPunct="0">
              <a:buNone/>
              <a:tabLst/>
              <a:defRPr lang="pl-PL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pl-PL"/>
          </a:p>
        </p:txBody>
      </p:sp>
      <p:sp>
        <p:nvSpPr>
          <p:cNvPr id="5" name="Symbol zastępczy daty 4"/>
          <p:cNvSpPr txBox="1"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r" rtl="0" hangingPunct="0">
              <a:buNone/>
              <a:tabLst/>
              <a:defRPr lang="pl-PL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1E2B3A2C-00FA-43EE-BF61-3DED381DC232}" type="datetimeFigureOut">
              <a:t>16-05-2018</a:t>
            </a:fld>
            <a:endParaRPr lang="pl-PL"/>
          </a:p>
        </p:txBody>
      </p:sp>
      <p:sp>
        <p:nvSpPr>
          <p:cNvPr id="6" name="Symbol zastępczy stopki 5"/>
          <p:cNvSpPr txBox="1">
            <a:spLocks noGrp="1"/>
          </p:cNvSpPr>
          <p:nvPr>
            <p:ph type="ftr" sz="quarter" idx="4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rtl="0" hangingPunct="0">
              <a:buNone/>
              <a:tabLst/>
              <a:defRPr lang="pl-PL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pl-PL"/>
          </a:p>
        </p:txBody>
      </p:sp>
      <p:sp>
        <p:nvSpPr>
          <p:cNvPr id="7" name="Symbol zastępczy numeru slajdu 6"/>
          <p:cNvSpPr txBox="1">
            <a:spLocks noGrp="1"/>
          </p:cNvSpPr>
          <p:nvPr>
            <p:ph type="sldNum" sz="quarter" idx="5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algn="r" rtl="0" hangingPunct="0">
              <a:buNone/>
              <a:tabLst/>
              <a:defRPr lang="pl-PL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91A0EA96-7C13-4CE4-BAC2-0E7DAD3A72DC}" type="slidenum"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54936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rtl="0" hangingPunct="0">
      <a:tabLst/>
      <a:defRPr lang="pl-PL" sz="2000" b="0" i="0" u="none" strike="noStrike" kern="1200">
        <a:ln>
          <a:noFill/>
        </a:ln>
        <a:latin typeface="Arial" pitchFamily="18"/>
        <a:ea typeface="Microsoft YaHei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920" y="1027079"/>
            <a:ext cx="4933800" cy="370044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ymbol zastępczy notatek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279" cy="4720680"/>
          </a:xfrm>
        </p:spPr>
        <p:txBody>
          <a:bodyPr wrap="square" lIns="90000" tIns="45000" rIns="90000" bIns="45000" anchor="t"/>
          <a:lstStyle/>
          <a:p>
            <a:pPr lvl="0"/>
            <a:endParaRPr lang="pl-P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920" y="1027079"/>
            <a:ext cx="4933800" cy="370044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ymbol zastępczy notatek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120" cy="4107600"/>
          </a:xfrm>
        </p:spPr>
        <p:txBody>
          <a:bodyPr wrap="square" lIns="90000" tIns="45000" rIns="90000" bIns="45000" anchor="t"/>
          <a:lstStyle/>
          <a:p>
            <a:pPr lvl="0"/>
            <a:endParaRPr lang="pl-P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ymbol zastępczy notatek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120" cy="4107600"/>
          </a:xfrm>
        </p:spPr>
        <p:txBody>
          <a:bodyPr wrap="square" lIns="90000" tIns="45000" rIns="90000" bIns="45000" anchor="t"/>
          <a:lstStyle/>
          <a:p>
            <a:pPr lvl="0"/>
            <a:endParaRPr lang="pl-PL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920" y="1027079"/>
            <a:ext cx="4933800" cy="370044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ymbol zastępczy notatek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120" cy="4107600"/>
          </a:xfrm>
        </p:spPr>
        <p:txBody>
          <a:bodyPr wrap="square" lIns="90000" tIns="45000" rIns="90000" bIns="45000" anchor="t"/>
          <a:lstStyle/>
          <a:p>
            <a:pPr lvl="0"/>
            <a:endParaRPr lang="pl-PL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920" y="1027079"/>
            <a:ext cx="4933800" cy="370044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ymbol zastępczy notatek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120" cy="4107600"/>
          </a:xfrm>
        </p:spPr>
        <p:txBody>
          <a:bodyPr wrap="square" lIns="90000" tIns="45000" rIns="90000" bIns="45000" anchor="t"/>
          <a:lstStyle/>
          <a:p>
            <a:pPr lvl="0"/>
            <a:endParaRPr lang="pl-PL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920" y="1027079"/>
            <a:ext cx="4933800" cy="370044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ymbol zastępczy notatek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120" cy="4107600"/>
          </a:xfrm>
        </p:spPr>
        <p:txBody>
          <a:bodyPr wrap="square" lIns="90000" tIns="45000" rIns="90000" bIns="45000" anchor="t"/>
          <a:lstStyle/>
          <a:p>
            <a:pPr lvl="0"/>
            <a:endParaRPr lang="pl-PL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920" y="1027079"/>
            <a:ext cx="4933800" cy="370044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ymbol zastępczy notatek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120" cy="4107600"/>
          </a:xfrm>
        </p:spPr>
        <p:txBody>
          <a:bodyPr wrap="square" lIns="90000" tIns="45000" rIns="90000" bIns="45000" anchor="t"/>
          <a:lstStyle/>
          <a:p>
            <a:pPr lvl="0"/>
            <a:endParaRPr lang="pl-PL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920" y="1027079"/>
            <a:ext cx="4933800" cy="370044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ymbol zastępczy notatek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120" cy="4107240"/>
          </a:xfrm>
        </p:spPr>
        <p:txBody>
          <a:bodyPr wrap="square" lIns="90000" tIns="45000" rIns="90000" bIns="45000" anchor="t"/>
          <a:lstStyle/>
          <a:p>
            <a:pPr lvl="0"/>
            <a:endParaRPr lang="pl-PL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920" y="1027079"/>
            <a:ext cx="4933800" cy="370044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ymbol zastępczy notatek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120" cy="4107240"/>
          </a:xfrm>
        </p:spPr>
        <p:txBody>
          <a:bodyPr wrap="square" lIns="90000" tIns="45000" rIns="90000" bIns="45000" anchor="t"/>
          <a:lstStyle/>
          <a:p>
            <a:pPr lvl="0"/>
            <a:endParaRPr lang="pl-PL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ymbol zastępczy notatek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120" cy="4107240"/>
          </a:xfrm>
        </p:spPr>
        <p:txBody>
          <a:bodyPr wrap="square" lIns="90000" tIns="45000" rIns="90000" bIns="45000" anchor="t"/>
          <a:lstStyle/>
          <a:p>
            <a:pPr lvl="0"/>
            <a:endParaRPr lang="pl-PL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920" y="1027079"/>
            <a:ext cx="4933800" cy="370044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ymbol zastępczy notatek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120" cy="4107240"/>
          </a:xfrm>
        </p:spPr>
        <p:txBody>
          <a:bodyPr wrap="square" lIns="90000" tIns="45000" rIns="90000" bIns="45000" anchor="t"/>
          <a:lstStyle/>
          <a:p>
            <a:pPr lvl="0"/>
            <a:endParaRPr 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30026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0843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2076726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9287" cy="49895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5114925" y="1768475"/>
            <a:ext cx="4460875" cy="49895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9992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2772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88262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453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449779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2816194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72003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7308850" y="301625"/>
            <a:ext cx="2266950" cy="6456363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3212" cy="6456363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57255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13">
            <a:lum/>
            <a:alphaModFix/>
          </a:blip>
          <a:srcRect/>
          <a:stretch>
            <a:fillRect/>
          </a:stretch>
        </p:blipFill>
        <p:spPr>
          <a:xfrm>
            <a:off x="-360" y="-360"/>
            <a:ext cx="10080000" cy="75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Symbol zastępczy tytułu 2"/>
          <p:cNvSpPr txBox="1">
            <a:spLocks noGrp="1"/>
          </p:cNvSpPr>
          <p:nvPr>
            <p:ph type="title"/>
          </p:nvPr>
        </p:nvSpPr>
        <p:spPr>
          <a:xfrm>
            <a:off x="503999" y="301320"/>
            <a:ext cx="9072000" cy="126180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pl-PL"/>
          </a:p>
        </p:txBody>
      </p:sp>
      <p:sp>
        <p:nvSpPr>
          <p:cNvPr id="4" name="Symbol zastępczy tekstu 3"/>
          <p:cNvSpPr txBox="1">
            <a:spLocks noGrp="1"/>
          </p:cNvSpPr>
          <p:nvPr>
            <p:ph type="body" idx="1"/>
          </p:nvPr>
        </p:nvSpPr>
        <p:spPr>
          <a:xfrm>
            <a:off x="503999" y="1768680"/>
            <a:ext cx="9072000" cy="498888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/>
          <a:lstStyle>
            <a:defPPr marL="432000" marR="0" lvl="0" indent="-324000" algn="l" rtl="0" hangingPunct="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pl-PL" sz="3200" b="0" i="0" u="none" strike="noStrike" kern="1200" spc="0">
                <a:ln>
                  <a:noFill/>
                </a:ln>
                <a:solidFill>
                  <a:srgbClr val="333333"/>
                </a:solidFill>
                <a:latin typeface="Albany" pitchFamily="32"/>
                <a:ea typeface="Microsoft YaHei" pitchFamily="2"/>
                <a:cs typeface="Arial Unicode MS"/>
              </a:defRPr>
            </a:defPPr>
            <a:lvl1pPr marL="432000" marR="0" lvl="0" indent="-324000" algn="l" rtl="0" hangingPunct="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pl-PL" sz="3200" b="0" i="0" u="none" strike="noStrike" kern="1200" spc="0">
                <a:ln>
                  <a:noFill/>
                </a:ln>
                <a:solidFill>
                  <a:srgbClr val="333333"/>
                </a:solidFill>
                <a:latin typeface="Albany" pitchFamily="32"/>
                <a:ea typeface="Microsoft YaHei" pitchFamily="2"/>
                <a:cs typeface="Arial Unicode MS"/>
              </a:defRPr>
            </a:lvl1pPr>
            <a:lvl2pPr marL="864000" marR="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pl-PL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2"/>
                <a:ea typeface="Microsoft YaHei" pitchFamily="2"/>
                <a:cs typeface="Arial Unicode MS"/>
              </a:defRPr>
            </a:lvl2pPr>
            <a:lvl3pPr marL="1295999" marR="0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pl-PL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2"/>
                <a:ea typeface="Microsoft YaHei" pitchFamily="2"/>
                <a:cs typeface="Arial Unicode MS"/>
              </a:defRPr>
            </a:lvl3pPr>
            <a:lvl4pPr marL="1728000" marR="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pl-PL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2"/>
                <a:ea typeface="Microsoft YaHei" pitchFamily="2"/>
                <a:cs typeface="Arial Unicode MS"/>
              </a:defRPr>
            </a:lvl4pPr>
            <a:lvl5pPr marL="2160000" marR="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l-PL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2"/>
                <a:ea typeface="Microsoft YaHei" pitchFamily="2"/>
                <a:cs typeface="Arial Unicode MS"/>
              </a:defRPr>
            </a:lvl5pPr>
            <a:lvl6pPr marL="2592000" marR="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l-PL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2"/>
                <a:ea typeface="Microsoft YaHei" pitchFamily="2"/>
                <a:cs typeface="Arial Unicode MS"/>
              </a:defRPr>
            </a:lvl6pPr>
            <a:lvl7pPr marL="3024000" marR="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l-PL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2"/>
                <a:ea typeface="Microsoft YaHei" pitchFamily="2"/>
                <a:cs typeface="Arial Unicode MS"/>
              </a:defRPr>
            </a:lvl7pPr>
            <a:lvl8pPr marL="3456000" marR="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l-PL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2"/>
                <a:ea typeface="Microsoft YaHei" pitchFamily="2"/>
                <a:cs typeface="Arial Unicode MS"/>
              </a:defRPr>
            </a:lvl8pPr>
            <a:lvl9pPr marL="3887999" marR="0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l-PL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2"/>
                <a:ea typeface="Microsoft YaHei" pitchFamily="2"/>
                <a:cs typeface="Arial Unicode MS"/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l" rtl="0" hangingPunct="1">
        <a:tabLst/>
        <a:defRPr lang="pl-PL" sz="1800" b="0" i="0" u="none" strike="noStrike" kern="1200" spc="0">
          <a:ln>
            <a:noFill/>
          </a:ln>
          <a:solidFill>
            <a:srgbClr val="000000"/>
          </a:solidFill>
          <a:latin typeface="Calibri" pitchFamily="18"/>
          <a:ea typeface="Microsoft YaHei" pitchFamily="2"/>
          <a:cs typeface="Arial Unicode MS" pitchFamily="2"/>
        </a:defRPr>
      </a:lvl1pPr>
    </p:titleStyle>
    <p:bodyStyle>
      <a:lvl1pPr marL="0" marR="0" indent="0" algn="l" rtl="0" hangingPunct="0">
        <a:spcBef>
          <a:spcPts val="0"/>
        </a:spcBef>
        <a:spcAft>
          <a:spcPts val="1417"/>
        </a:spcAft>
        <a:tabLst/>
        <a:defRPr lang="pl-PL" sz="3200" b="0" i="0" u="none" strike="noStrike" kern="1200" spc="0">
          <a:ln>
            <a:noFill/>
          </a:ln>
          <a:solidFill>
            <a:srgbClr val="333333"/>
          </a:solidFill>
          <a:latin typeface="Albany" pitchFamily="34"/>
          <a:ea typeface="Microsoft YaHei" pitchFamily="2"/>
          <a:cs typeface="Arial Unicode MS" pitchFamily="2"/>
        </a:defRPr>
      </a:lvl1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 idx="4294967295"/>
          </p:nvPr>
        </p:nvSpPr>
        <p:spPr>
          <a:xfrm>
            <a:off x="740879" y="699480"/>
            <a:ext cx="8608320" cy="1352160"/>
          </a:xfrm>
        </p:spPr>
        <p:txBody>
          <a:bodyPr wrap="square" lIns="90000" tIns="45000" rIns="90000" bIns="45000" anchor="t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endParaRPr lang="pl-PL"/>
          </a:p>
        </p:txBody>
      </p:sp>
      <p:sp>
        <p:nvSpPr>
          <p:cNvPr id="3" name="Podtytuł 2"/>
          <p:cNvSpPr txBox="1">
            <a:spLocks noGrp="1"/>
          </p:cNvSpPr>
          <p:nvPr>
            <p:ph type="subTitle" idx="4294967295"/>
          </p:nvPr>
        </p:nvSpPr>
        <p:spPr>
          <a:xfrm>
            <a:off x="822600" y="1763640"/>
            <a:ext cx="7961400" cy="5079240"/>
          </a:xfrm>
        </p:spPr>
        <p:txBody>
          <a:bodyPr wrap="square" lIns="90000" tIns="45000" rIns="90000" bIns="45000" anchor="ctr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lvl="0" indent="0" algn="r">
              <a:buNone/>
            </a:pPr>
            <a:r>
              <a:rPr lang="pl-PL" sz="4000" b="1" i="1">
                <a:solidFill>
                  <a:srgbClr val="99284C"/>
                </a:solidFill>
                <a:latin typeface="Albany" pitchFamily="34"/>
                <a:cs typeface="Arial Unicode MS" pitchFamily="2"/>
              </a:rPr>
              <a:t>NATALIA</a:t>
            </a:r>
          </a:p>
          <a:p>
            <a:pPr marL="0" lvl="0" indent="0" algn="r">
              <a:buNone/>
            </a:pPr>
            <a:r>
              <a:rPr lang="pl-PL" sz="4000" b="1" i="1">
                <a:solidFill>
                  <a:srgbClr val="99284C"/>
                </a:solidFill>
                <a:latin typeface="Albany" pitchFamily="34"/>
                <a:cs typeface="Arial Unicode MS" pitchFamily="2"/>
              </a:rPr>
              <a:t>NAWRAT</a:t>
            </a:r>
          </a:p>
        </p:txBody>
      </p:sp>
      <p:sp>
        <p:nvSpPr>
          <p:cNvPr id="4" name="pole tekstowe 3"/>
          <p:cNvSpPr/>
          <p:nvPr/>
        </p:nvSpPr>
        <p:spPr>
          <a:xfrm>
            <a:off x="-936000" y="1224000"/>
            <a:ext cx="12070080" cy="7653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ctr" anchorCtr="0" compatLnSpc="0"/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pl-PL" sz="5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lbany" pitchFamily="34"/>
                <a:ea typeface="HG Mincho Light J" pitchFamily="2"/>
                <a:cs typeface="Arial Unicode MS" pitchFamily="2"/>
              </a:rPr>
              <a:t>DOM MOICH MARZEŃ</a:t>
            </a: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1822680" y="2698200"/>
            <a:ext cx="2929319" cy="2773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Bezpieczeństwo i wygo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 idx="4294967295"/>
          </p:nvPr>
        </p:nvSpPr>
        <p:spPr>
          <a:xfrm>
            <a:off x="740879" y="699480"/>
            <a:ext cx="8607960" cy="1352160"/>
          </a:xfrm>
        </p:spPr>
        <p:txBody>
          <a:bodyPr wrap="square" lIns="90000" tIns="45000" rIns="90000" bIns="45000" anchor="t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216000" lvl="0" indent="-359640" algn="ctr" hangingPunct="0">
              <a:buNone/>
            </a:pPr>
            <a:r>
              <a:rPr lang="pl-PL" sz="4000" b="1" i="1">
                <a:solidFill>
                  <a:srgbClr val="99284C"/>
                </a:solidFill>
                <a:latin typeface="Albany" pitchFamily="34"/>
              </a:rPr>
              <a:t>Bezpieczeństwo i wygoda</a:t>
            </a:r>
          </a:p>
        </p:txBody>
      </p:sp>
      <p:sp>
        <p:nvSpPr>
          <p:cNvPr id="3" name="Symbol zastępczy tekstu 2"/>
          <p:cNvSpPr txBox="1">
            <a:spLocks noGrp="1"/>
          </p:cNvSpPr>
          <p:nvPr>
            <p:ph type="body" idx="4294967295"/>
          </p:nvPr>
        </p:nvSpPr>
        <p:spPr>
          <a:xfrm>
            <a:off x="740879" y="1872000"/>
            <a:ext cx="8567640" cy="5079240"/>
          </a:xfrm>
        </p:spPr>
        <p:txBody>
          <a:bodyPr wrap="square" lIns="90000" tIns="45000" rIns="90000" bIns="45000" anchor="t">
            <a:spAutoFit/>
          </a:bodyPr>
          <a:lstStyle>
            <a:defPPr marL="432000" marR="0" lvl="0" indent="-324000" algn="l" rtl="0" hangingPunct="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pl-PL" sz="3200" b="0" i="0" u="none" strike="noStrike" kern="1200" spc="0">
                <a:ln>
                  <a:noFill/>
                </a:ln>
                <a:solidFill>
                  <a:srgbClr val="333333"/>
                </a:solidFill>
                <a:latin typeface="Albany" pitchFamily="32"/>
                <a:ea typeface="Microsoft YaHei" pitchFamily="2"/>
                <a:cs typeface="Arial Unicode MS"/>
              </a:defRPr>
            </a:defPPr>
            <a:lvl1pPr marL="432000" marR="0" lvl="0" indent="-324000" algn="l" rtl="0" hangingPunct="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pl-PL" sz="3200" b="0" i="0" u="none" strike="noStrike" kern="1200" spc="0">
                <a:ln>
                  <a:noFill/>
                </a:ln>
                <a:solidFill>
                  <a:srgbClr val="333333"/>
                </a:solidFill>
                <a:latin typeface="Albany" pitchFamily="32"/>
                <a:ea typeface="Microsoft YaHei" pitchFamily="2"/>
                <a:cs typeface="Arial Unicode MS"/>
              </a:defRPr>
            </a:lvl1pPr>
            <a:lvl2pPr marL="864000" marR="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pl-PL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2"/>
                <a:ea typeface="Microsoft YaHei" pitchFamily="2"/>
                <a:cs typeface="Arial Unicode MS"/>
              </a:defRPr>
            </a:lvl2pPr>
            <a:lvl3pPr marL="1295999" marR="0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pl-PL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2"/>
                <a:ea typeface="Microsoft YaHei" pitchFamily="2"/>
                <a:cs typeface="Arial Unicode MS"/>
              </a:defRPr>
            </a:lvl3pPr>
            <a:lvl4pPr marL="1728000" marR="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pl-PL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2"/>
                <a:ea typeface="Microsoft YaHei" pitchFamily="2"/>
                <a:cs typeface="Arial Unicode MS"/>
              </a:defRPr>
            </a:lvl4pPr>
            <a:lvl5pPr marL="2160000" marR="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l-PL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2"/>
                <a:ea typeface="Microsoft YaHei" pitchFamily="2"/>
                <a:cs typeface="Arial Unicode MS"/>
              </a:defRPr>
            </a:lvl5pPr>
            <a:lvl6pPr marL="2592000" marR="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l-PL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2"/>
                <a:ea typeface="Microsoft YaHei" pitchFamily="2"/>
                <a:cs typeface="Arial Unicode MS"/>
              </a:defRPr>
            </a:lvl6pPr>
            <a:lvl7pPr marL="3024000" marR="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l-PL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2"/>
                <a:ea typeface="Microsoft YaHei" pitchFamily="2"/>
                <a:cs typeface="Arial Unicode MS"/>
              </a:defRPr>
            </a:lvl7pPr>
            <a:lvl8pPr marL="3456000" marR="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l-PL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2"/>
                <a:ea typeface="Microsoft YaHei" pitchFamily="2"/>
                <a:cs typeface="Arial Unicode MS"/>
              </a:defRPr>
            </a:lvl8pPr>
            <a:lvl9pPr marL="3887999" marR="0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l-PL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2"/>
                <a:ea typeface="Microsoft YaHei" pitchFamily="2"/>
                <a:cs typeface="Arial Unicode MS"/>
              </a:defRPr>
            </a:lvl9pPr>
          </a:lstStyle>
          <a:p>
            <a:pPr marL="0" lvl="0" indent="0">
              <a:buClr>
                <a:srgbClr val="99284C"/>
              </a:buClr>
              <a:buSzPct val="75000"/>
              <a:buChar char=""/>
            </a:pPr>
            <a:r>
              <a:rPr lang="pl-PL" sz="2400">
                <a:latin typeface="Albany" pitchFamily="34"/>
                <a:cs typeface="Arial Unicode MS" pitchFamily="2"/>
              </a:rPr>
              <a:t>Dom daje człowiekowi przede wszystkim  schronienie. Spędza się w nim dużą część życia.</a:t>
            </a:r>
          </a:p>
          <a:p>
            <a:pPr marL="0" lvl="0" indent="0">
              <a:buClr>
                <a:srgbClr val="99284C"/>
              </a:buClr>
              <a:buSzPct val="75000"/>
              <a:buChar char=""/>
            </a:pPr>
            <a:r>
              <a:rPr lang="pl-PL" sz="2400">
                <a:latin typeface="Albany" pitchFamily="34"/>
                <a:cs typeface="Arial Unicode MS" pitchFamily="2"/>
              </a:rPr>
              <a:t>Dlatego ważne jest, aby był nie tylko bezpieczny, lecz także wygodny.  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464200" y="3456000"/>
            <a:ext cx="6247800" cy="3313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racownic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 idx="4294967295"/>
          </p:nvPr>
        </p:nvSpPr>
        <p:spPr>
          <a:xfrm>
            <a:off x="740879" y="699480"/>
            <a:ext cx="8608320" cy="1352160"/>
          </a:xfrm>
        </p:spPr>
        <p:txBody>
          <a:bodyPr wrap="square" lIns="90000" tIns="45000" rIns="90000" bIns="45000" anchor="t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216000" lvl="0" indent="-359640" algn="ctr" hangingPunct="0">
              <a:buNone/>
            </a:pPr>
            <a:r>
              <a:rPr lang="pl-PL" sz="4000" b="1" i="1">
                <a:solidFill>
                  <a:srgbClr val="99284C"/>
                </a:solidFill>
                <a:latin typeface="Albany" pitchFamily="34"/>
              </a:rPr>
              <a:t>Pracownicy zaangażowani do budowy domu</a:t>
            </a:r>
          </a:p>
        </p:txBody>
      </p:sp>
      <p:sp>
        <p:nvSpPr>
          <p:cNvPr id="3" name="Symbol zastępczy tekstu 2"/>
          <p:cNvSpPr txBox="1">
            <a:spLocks noGrp="1"/>
          </p:cNvSpPr>
          <p:nvPr>
            <p:ph type="body" idx="4294967295"/>
          </p:nvPr>
        </p:nvSpPr>
        <p:spPr>
          <a:xfrm>
            <a:off x="725759" y="2186640"/>
            <a:ext cx="8418240" cy="5013360"/>
          </a:xfrm>
        </p:spPr>
        <p:txBody>
          <a:bodyPr wrap="square" lIns="90000" tIns="45000" rIns="90000" bIns="45000" anchor="t"/>
          <a:lstStyle>
            <a:defPPr marL="432000" marR="0" lvl="0" indent="-324000" algn="l" rtl="0" hangingPunct="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pl-PL" sz="3200" b="0" i="0" u="none" strike="noStrike" kern="1200" spc="0">
                <a:ln>
                  <a:noFill/>
                </a:ln>
                <a:solidFill>
                  <a:srgbClr val="333333"/>
                </a:solidFill>
                <a:latin typeface="Albany" pitchFamily="32"/>
                <a:ea typeface="Microsoft YaHei" pitchFamily="2"/>
                <a:cs typeface="Arial Unicode MS"/>
              </a:defRPr>
            </a:defPPr>
            <a:lvl1pPr marL="432000" marR="0" lvl="0" indent="-324000" algn="l" rtl="0" hangingPunct="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pl-PL" sz="3200" b="0" i="0" u="none" strike="noStrike" kern="1200" spc="0">
                <a:ln>
                  <a:noFill/>
                </a:ln>
                <a:solidFill>
                  <a:srgbClr val="333333"/>
                </a:solidFill>
                <a:latin typeface="Albany" pitchFamily="32"/>
                <a:ea typeface="Microsoft YaHei" pitchFamily="2"/>
                <a:cs typeface="Arial Unicode MS"/>
              </a:defRPr>
            </a:lvl1pPr>
            <a:lvl2pPr marL="864000" marR="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pl-PL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2"/>
                <a:ea typeface="Microsoft YaHei" pitchFamily="2"/>
                <a:cs typeface="Arial Unicode MS"/>
              </a:defRPr>
            </a:lvl2pPr>
            <a:lvl3pPr marL="1295999" marR="0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pl-PL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2"/>
                <a:ea typeface="Microsoft YaHei" pitchFamily="2"/>
                <a:cs typeface="Arial Unicode MS"/>
              </a:defRPr>
            </a:lvl3pPr>
            <a:lvl4pPr marL="1728000" marR="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pl-PL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2"/>
                <a:ea typeface="Microsoft YaHei" pitchFamily="2"/>
                <a:cs typeface="Arial Unicode MS"/>
              </a:defRPr>
            </a:lvl4pPr>
            <a:lvl5pPr marL="2160000" marR="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l-PL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2"/>
                <a:ea typeface="Microsoft YaHei" pitchFamily="2"/>
                <a:cs typeface="Arial Unicode MS"/>
              </a:defRPr>
            </a:lvl5pPr>
            <a:lvl6pPr marL="2592000" marR="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l-PL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2"/>
                <a:ea typeface="Microsoft YaHei" pitchFamily="2"/>
                <a:cs typeface="Arial Unicode MS"/>
              </a:defRPr>
            </a:lvl6pPr>
            <a:lvl7pPr marL="3024000" marR="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l-PL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2"/>
                <a:ea typeface="Microsoft YaHei" pitchFamily="2"/>
                <a:cs typeface="Arial Unicode MS"/>
              </a:defRPr>
            </a:lvl7pPr>
            <a:lvl8pPr marL="3456000" marR="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l-PL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2"/>
                <a:ea typeface="Microsoft YaHei" pitchFamily="2"/>
                <a:cs typeface="Arial Unicode MS"/>
              </a:defRPr>
            </a:lvl8pPr>
            <a:lvl9pPr marL="3887999" marR="0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l-PL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2"/>
                <a:ea typeface="Microsoft YaHei" pitchFamily="2"/>
                <a:cs typeface="Arial Unicode MS"/>
              </a:defRPr>
            </a:lvl9pPr>
          </a:lstStyle>
          <a:p>
            <a:pPr marL="0" lvl="0" indent="0">
              <a:buClr>
                <a:srgbClr val="99284C"/>
              </a:buClr>
              <a:buSzPct val="75000"/>
              <a:buChar char=""/>
            </a:pPr>
            <a:r>
              <a:rPr lang="pl-PL" sz="2400" dirty="0">
                <a:latin typeface="Albany" pitchFamily="34"/>
                <a:cs typeface="Arial Unicode MS" pitchFamily="2"/>
              </a:rPr>
              <a:t>Architekt – robi projekt domu.</a:t>
            </a:r>
          </a:p>
          <a:p>
            <a:pPr marL="0" lvl="0" indent="0">
              <a:buClr>
                <a:srgbClr val="99284C"/>
              </a:buClr>
              <a:buSzPct val="75000"/>
              <a:buChar char=""/>
            </a:pPr>
            <a:r>
              <a:rPr lang="pl-PL" sz="2400" dirty="0" smtClean="0">
                <a:latin typeface="Albany" pitchFamily="34"/>
                <a:cs typeface="Arial Unicode MS" pitchFamily="2"/>
              </a:rPr>
              <a:t>Geodeta </a:t>
            </a:r>
            <a:r>
              <a:rPr lang="pl-PL" sz="2400" dirty="0">
                <a:latin typeface="Albany" pitchFamily="34"/>
                <a:cs typeface="Arial Unicode MS" pitchFamily="2"/>
              </a:rPr>
              <a:t>– robi pomiar gruntów.</a:t>
            </a:r>
          </a:p>
          <a:p>
            <a:pPr marL="0" lvl="0" indent="0">
              <a:buClr>
                <a:srgbClr val="99284C"/>
              </a:buClr>
              <a:buSzPct val="75000"/>
              <a:buChar char=""/>
            </a:pPr>
            <a:r>
              <a:rPr lang="pl-PL" sz="2400" dirty="0">
                <a:latin typeface="Albany" pitchFamily="34"/>
                <a:cs typeface="Arial Unicode MS" pitchFamily="2"/>
              </a:rPr>
              <a:t>Robotnicy budowlani – kopią dół na fundamenty.</a:t>
            </a:r>
          </a:p>
          <a:p>
            <a:pPr marL="0" lvl="0" indent="0">
              <a:buClr>
                <a:srgbClr val="99284C"/>
              </a:buClr>
              <a:buSzPct val="75000"/>
              <a:buChar char=""/>
            </a:pPr>
            <a:r>
              <a:rPr lang="pl-PL" sz="2400" dirty="0">
                <a:latin typeface="Albany" pitchFamily="34"/>
                <a:cs typeface="Arial Unicode MS" pitchFamily="2"/>
              </a:rPr>
              <a:t>Murarz – wznosi z cegieł ściany.</a:t>
            </a:r>
          </a:p>
          <a:p>
            <a:pPr marL="0" lvl="0" indent="0">
              <a:buClr>
                <a:srgbClr val="99284C"/>
              </a:buClr>
              <a:buSzPct val="75000"/>
              <a:buChar char=""/>
            </a:pPr>
            <a:r>
              <a:rPr lang="pl-PL" sz="2400" dirty="0">
                <a:latin typeface="Albany" pitchFamily="34"/>
                <a:cs typeface="Arial Unicode MS" pitchFamily="2"/>
              </a:rPr>
              <a:t>Cieśla –  robi drewnianą konstrukcje dachu.</a:t>
            </a:r>
          </a:p>
          <a:p>
            <a:pPr marL="0" lvl="0" indent="0">
              <a:buClr>
                <a:srgbClr val="99284C"/>
              </a:buClr>
              <a:buSzPct val="75000"/>
              <a:buChar char=""/>
            </a:pPr>
            <a:r>
              <a:rPr lang="pl-PL" sz="2400" dirty="0">
                <a:latin typeface="Albany" pitchFamily="34"/>
                <a:cs typeface="Arial Unicode MS" pitchFamily="2"/>
              </a:rPr>
              <a:t>Dekarz – robi pokrycie dachu.</a:t>
            </a:r>
          </a:p>
          <a:p>
            <a:pPr marL="0" lvl="0" indent="0">
              <a:buClr>
                <a:srgbClr val="99284C"/>
              </a:buClr>
              <a:buSzPct val="75000"/>
              <a:buChar char=""/>
            </a:pPr>
            <a:r>
              <a:rPr lang="pl-PL" sz="2400" dirty="0">
                <a:latin typeface="Albany" pitchFamily="34"/>
                <a:cs typeface="Arial Unicode MS" pitchFamily="2"/>
              </a:rPr>
              <a:t>Monter – wstawia okna i drzwi.</a:t>
            </a:r>
          </a:p>
          <a:p>
            <a:pPr marL="0" lvl="0" indent="0">
              <a:buClr>
                <a:srgbClr val="99284C"/>
              </a:buClr>
              <a:buSzPct val="75000"/>
              <a:buChar char=""/>
            </a:pPr>
            <a:r>
              <a:rPr lang="pl-PL" sz="2400" dirty="0">
                <a:latin typeface="Albany" pitchFamily="34"/>
                <a:cs typeface="Arial Unicode MS" pitchFamily="2"/>
              </a:rPr>
              <a:t>Elektryk  – kładzie instalacje elektryczną.</a:t>
            </a:r>
          </a:p>
          <a:p>
            <a:pPr marL="0" lvl="0" indent="0">
              <a:buClr>
                <a:srgbClr val="99284C"/>
              </a:buClr>
              <a:buSzPct val="75000"/>
              <a:buChar char=""/>
            </a:pPr>
            <a:r>
              <a:rPr lang="pl-PL" sz="2400" dirty="0">
                <a:latin typeface="Albany" pitchFamily="34"/>
                <a:cs typeface="Arial Unicode MS" pitchFamily="2"/>
              </a:rPr>
              <a:t>Hydraulik – montuje instalacje wodno- kanalizacyjną.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Elementy konstru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 idx="4294967295"/>
          </p:nvPr>
        </p:nvSpPr>
        <p:spPr>
          <a:xfrm>
            <a:off x="740879" y="699480"/>
            <a:ext cx="8607960" cy="1262160"/>
          </a:xfrm>
        </p:spPr>
        <p:txBody>
          <a:bodyPr wrap="square" lIns="90000" tIns="45000" rIns="90000" bIns="45000" anchor="t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algn="ctr" hangingPunct="0">
              <a:buNone/>
            </a:pPr>
            <a:r>
              <a:rPr lang="pl-PL" sz="4000" b="1" i="1">
                <a:solidFill>
                  <a:srgbClr val="99284C"/>
                </a:solidFill>
                <a:latin typeface="Albany" pitchFamily="34"/>
              </a:rPr>
              <a:t>Elementy konstrukcji</a:t>
            </a: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1440000" y="1959840"/>
            <a:ext cx="7050599" cy="48801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 idx="4294967295"/>
          </p:nvPr>
        </p:nvSpPr>
        <p:spPr>
          <a:xfrm>
            <a:off x="792000" y="2481839"/>
            <a:ext cx="8607960" cy="1262160"/>
          </a:xfrm>
        </p:spPr>
        <p:txBody>
          <a:bodyPr wrap="square" lIns="90000" tIns="45000" rIns="90000" bIns="45000" anchor="t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algn="ctr" hangingPunct="0">
              <a:buNone/>
            </a:pPr>
            <a:r>
              <a:rPr lang="pl-PL" sz="4000" b="1" i="1">
                <a:solidFill>
                  <a:srgbClr val="99284C"/>
                </a:solidFill>
                <a:latin typeface="Albany" pitchFamily="34"/>
              </a:rPr>
              <a:t>Jak wygląda nasz dom?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Rzut poziom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 idx="4294967295"/>
          </p:nvPr>
        </p:nvSpPr>
        <p:spPr>
          <a:xfrm>
            <a:off x="740879" y="699480"/>
            <a:ext cx="8608320" cy="1352160"/>
          </a:xfrm>
        </p:spPr>
        <p:txBody>
          <a:bodyPr wrap="square" lIns="90000" tIns="45000" rIns="90000" bIns="45000" anchor="t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216000" lvl="0" indent="-359640" algn="ctr" hangingPunct="0">
              <a:buNone/>
            </a:pPr>
            <a:r>
              <a:rPr lang="pl-PL" sz="4000" b="1" i="1">
                <a:solidFill>
                  <a:srgbClr val="99284C"/>
                </a:solidFill>
                <a:latin typeface="Albany" pitchFamily="34"/>
              </a:rPr>
              <a:t>Rzut poziomy</a:t>
            </a: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64000" y="1655999"/>
            <a:ext cx="8351640" cy="52088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Widok z przod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 idx="4294967295"/>
          </p:nvPr>
        </p:nvSpPr>
        <p:spPr>
          <a:xfrm>
            <a:off x="740879" y="699480"/>
            <a:ext cx="8608320" cy="1352160"/>
          </a:xfrm>
        </p:spPr>
        <p:txBody>
          <a:bodyPr wrap="square" lIns="90000" tIns="45000" rIns="90000" bIns="45000" anchor="t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algn="ctr" hangingPunct="0">
              <a:buNone/>
            </a:pPr>
            <a:r>
              <a:rPr lang="pl-PL" sz="4000" b="1" i="1">
                <a:solidFill>
                  <a:srgbClr val="99284C"/>
                </a:solidFill>
                <a:latin typeface="Albany" pitchFamily="34"/>
              </a:rPr>
              <a:t>Widok z przodu</a:t>
            </a: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503999" y="1728000"/>
            <a:ext cx="8855640" cy="51368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1584000" y="1152000"/>
            <a:ext cx="6857640" cy="51433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Widok z tył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 idx="4294967295"/>
          </p:nvPr>
        </p:nvSpPr>
        <p:spPr>
          <a:xfrm>
            <a:off x="740879" y="699480"/>
            <a:ext cx="8608320" cy="1352160"/>
          </a:xfrm>
        </p:spPr>
        <p:txBody>
          <a:bodyPr wrap="square" lIns="90000" tIns="45000" rIns="90000" bIns="45000" anchor="t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216000" lvl="0" indent="-359640" algn="ctr" hangingPunct="0">
              <a:buNone/>
            </a:pPr>
            <a:r>
              <a:rPr lang="pl-PL" sz="4000" b="1" i="1">
                <a:solidFill>
                  <a:srgbClr val="99284C"/>
                </a:solidFill>
                <a:latin typeface="Albany" pitchFamily="34"/>
              </a:rPr>
              <a:t>Widok z tyłu</a:t>
            </a: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576000" y="1728000"/>
            <a:ext cx="8567640" cy="5111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1566360" y="1120680"/>
            <a:ext cx="6857640" cy="51433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Widok z lewe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 idx="4294967295"/>
          </p:nvPr>
        </p:nvSpPr>
        <p:spPr>
          <a:xfrm>
            <a:off x="740879" y="699480"/>
            <a:ext cx="8607960" cy="1262160"/>
          </a:xfrm>
        </p:spPr>
        <p:txBody>
          <a:bodyPr wrap="square" lIns="90000" tIns="45000" rIns="90000" bIns="45000" anchor="t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algn="ctr" hangingPunct="0">
              <a:buNone/>
            </a:pPr>
            <a:r>
              <a:rPr lang="pl-PL" sz="4000" b="1" i="1">
                <a:solidFill>
                  <a:srgbClr val="99284C"/>
                </a:solidFill>
                <a:latin typeface="Albany" pitchFamily="34"/>
              </a:rPr>
              <a:t>Widok z lewej</a:t>
            </a: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648000" y="1872000"/>
            <a:ext cx="8711640" cy="50281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1638360" y="1296000"/>
            <a:ext cx="6857640" cy="51433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Widok z prawe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 idx="4294967295"/>
          </p:nvPr>
        </p:nvSpPr>
        <p:spPr>
          <a:xfrm>
            <a:off x="740879" y="699480"/>
            <a:ext cx="8607960" cy="1262160"/>
          </a:xfrm>
        </p:spPr>
        <p:txBody>
          <a:bodyPr wrap="square" lIns="90000" tIns="45000" rIns="90000" bIns="45000" anchor="t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algn="ctr" hangingPunct="0">
              <a:buNone/>
            </a:pPr>
            <a:r>
              <a:rPr lang="pl-PL" sz="4000" b="1" i="1">
                <a:solidFill>
                  <a:srgbClr val="99284C"/>
                </a:solidFill>
                <a:latin typeface="Albany" pitchFamily="34"/>
              </a:rPr>
              <a:t>Widok z prawej</a:t>
            </a: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20000" y="1872000"/>
            <a:ext cx="8567640" cy="50281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Instalac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 idx="4294967295"/>
          </p:nvPr>
        </p:nvSpPr>
        <p:spPr>
          <a:xfrm>
            <a:off x="680040" y="1007999"/>
            <a:ext cx="8607960" cy="1352160"/>
          </a:xfrm>
        </p:spPr>
        <p:txBody>
          <a:bodyPr wrap="square" lIns="90000" tIns="45000" rIns="90000" bIns="45000" anchor="t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algn="ctr" hangingPunct="0">
              <a:buNone/>
            </a:pPr>
            <a:r>
              <a:rPr lang="pl-PL" sz="4000" b="1" i="1">
                <a:solidFill>
                  <a:srgbClr val="99284C"/>
                </a:solidFill>
                <a:latin typeface="Albany" pitchFamily="34"/>
              </a:rPr>
              <a:t>Instalacje</a:t>
            </a:r>
          </a:p>
        </p:txBody>
      </p:sp>
      <p:sp>
        <p:nvSpPr>
          <p:cNvPr id="3" name="Symbol zastępczy tekstu 3"/>
          <p:cNvSpPr txBox="1">
            <a:spLocks noGrp="1"/>
          </p:cNvSpPr>
          <p:nvPr>
            <p:ph type="body" idx="4294967295"/>
          </p:nvPr>
        </p:nvSpPr>
        <p:spPr>
          <a:xfrm>
            <a:off x="1007999" y="2015999"/>
            <a:ext cx="7491600" cy="2098800"/>
          </a:xfrm>
        </p:spPr>
        <p:txBody>
          <a:bodyPr wrap="square" lIns="90000" tIns="45000" rIns="90000" bIns="45000" anchor="t"/>
          <a:lstStyle>
            <a:defPPr marL="432000" marR="0" lvl="0" indent="-324000" algn="l" rtl="0" hangingPunct="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pl-PL" sz="3200" b="0" i="0" u="none" strike="noStrike" kern="1200" spc="0">
                <a:ln>
                  <a:noFill/>
                </a:ln>
                <a:solidFill>
                  <a:srgbClr val="333333"/>
                </a:solidFill>
                <a:latin typeface="Albany" pitchFamily="32"/>
                <a:ea typeface="Microsoft YaHei" pitchFamily="2"/>
                <a:cs typeface="Arial Unicode MS"/>
              </a:defRPr>
            </a:defPPr>
            <a:lvl1pPr marL="432000" marR="0" lvl="0" indent="-324000" algn="l" rtl="0" hangingPunct="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pl-PL" sz="3200" b="0" i="0" u="none" strike="noStrike" kern="1200" spc="0">
                <a:ln>
                  <a:noFill/>
                </a:ln>
                <a:solidFill>
                  <a:srgbClr val="333333"/>
                </a:solidFill>
                <a:latin typeface="Albany" pitchFamily="32"/>
                <a:ea typeface="Microsoft YaHei" pitchFamily="2"/>
                <a:cs typeface="Arial Unicode MS"/>
              </a:defRPr>
            </a:lvl1pPr>
            <a:lvl2pPr marL="864000" marR="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pl-PL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2"/>
                <a:ea typeface="Microsoft YaHei" pitchFamily="2"/>
                <a:cs typeface="Arial Unicode MS"/>
              </a:defRPr>
            </a:lvl2pPr>
            <a:lvl3pPr marL="1295999" marR="0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pl-PL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2"/>
                <a:ea typeface="Microsoft YaHei" pitchFamily="2"/>
                <a:cs typeface="Arial Unicode MS"/>
              </a:defRPr>
            </a:lvl3pPr>
            <a:lvl4pPr marL="1728000" marR="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pl-PL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2"/>
                <a:ea typeface="Microsoft YaHei" pitchFamily="2"/>
                <a:cs typeface="Arial Unicode MS"/>
              </a:defRPr>
            </a:lvl4pPr>
            <a:lvl5pPr marL="2160000" marR="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l-PL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2"/>
                <a:ea typeface="Microsoft YaHei" pitchFamily="2"/>
                <a:cs typeface="Arial Unicode MS"/>
              </a:defRPr>
            </a:lvl5pPr>
            <a:lvl6pPr marL="2592000" marR="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l-PL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2"/>
                <a:ea typeface="Microsoft YaHei" pitchFamily="2"/>
                <a:cs typeface="Arial Unicode MS"/>
              </a:defRPr>
            </a:lvl6pPr>
            <a:lvl7pPr marL="3024000" marR="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l-PL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2"/>
                <a:ea typeface="Microsoft YaHei" pitchFamily="2"/>
                <a:cs typeface="Arial Unicode MS"/>
              </a:defRPr>
            </a:lvl7pPr>
            <a:lvl8pPr marL="3456000" marR="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l-PL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2"/>
                <a:ea typeface="Microsoft YaHei" pitchFamily="2"/>
                <a:cs typeface="Arial Unicode MS"/>
              </a:defRPr>
            </a:lvl8pPr>
            <a:lvl9pPr marL="3887999" marR="0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l-PL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2"/>
                <a:ea typeface="Microsoft YaHei" pitchFamily="2"/>
                <a:cs typeface="Arial Unicode MS"/>
              </a:defRPr>
            </a:lvl9pPr>
          </a:lstStyle>
          <a:p>
            <a:pPr lvl="0">
              <a:buNone/>
            </a:pPr>
            <a:r>
              <a:rPr lang="pl-PL" sz="2200" dirty="0">
                <a:latin typeface="" pitchFamily="2"/>
              </a:rPr>
              <a:t>Każdy dom jest wyposażony w instalacje, dzięki którym jego mieszkańcom żyje się wygodnie.</a:t>
            </a:r>
          </a:p>
          <a:p>
            <a:pPr lvl="0">
              <a:buNone/>
            </a:pPr>
            <a:endParaRPr lang="pl-PL" sz="2200" dirty="0">
              <a:latin typeface="" pitchFamily="2"/>
            </a:endParaRPr>
          </a:p>
          <a:p>
            <a:pPr marL="108000" lvl="0" indent="0">
              <a:buNone/>
            </a:pPr>
            <a:r>
              <a:rPr lang="pl-PL" sz="2200" dirty="0">
                <a:latin typeface="" pitchFamily="2"/>
              </a:rPr>
              <a:t>Wyróżniamy:</a:t>
            </a:r>
          </a:p>
          <a:p>
            <a:pPr lvl="0"/>
            <a:r>
              <a:rPr lang="pl-PL" sz="2200" dirty="0">
                <a:latin typeface="" pitchFamily="2"/>
              </a:rPr>
              <a:t>Instalacja gazowa</a:t>
            </a:r>
          </a:p>
          <a:p>
            <a:pPr lvl="0"/>
            <a:r>
              <a:rPr lang="pl-PL" sz="2200" dirty="0">
                <a:latin typeface="" pitchFamily="2"/>
              </a:rPr>
              <a:t>Instalacja elektryczna</a:t>
            </a:r>
          </a:p>
          <a:p>
            <a:pPr lvl="0"/>
            <a:r>
              <a:rPr lang="pl-PL" sz="2200" dirty="0">
                <a:latin typeface="" pitchFamily="2"/>
              </a:rPr>
              <a:t>Instalacja centralnego ogrzewania</a:t>
            </a:r>
          </a:p>
          <a:p>
            <a:pPr lvl="0"/>
            <a:r>
              <a:rPr lang="pl-PL" sz="2200" dirty="0">
                <a:latin typeface="" pitchFamily="2"/>
              </a:rPr>
              <a:t>Instalacja wodno- kanalizacyjna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1512000" y="2079360"/>
            <a:ext cx="6953040" cy="37526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ytuł 1"/>
          <p:cNvSpPr txBox="1">
            <a:spLocks noGrp="1"/>
          </p:cNvSpPr>
          <p:nvPr>
            <p:ph type="title" idx="4294967295"/>
          </p:nvPr>
        </p:nvSpPr>
        <p:spPr>
          <a:xfrm>
            <a:off x="720000" y="1007999"/>
            <a:ext cx="8607960" cy="1262160"/>
          </a:xfrm>
        </p:spPr>
        <p:txBody>
          <a:bodyPr wrap="square" lIns="90000" tIns="45000" rIns="90000" bIns="45000" anchor="t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pl-PL" sz="2200" b="1" i="1">
                <a:solidFill>
                  <a:srgbClr val="99284C"/>
                </a:solidFill>
                <a:latin typeface="Albany" pitchFamily="34"/>
              </a:rPr>
              <a:t>                    Instalacja wodno- kanalizacyjna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 idx="4294967295"/>
          </p:nvPr>
        </p:nvSpPr>
        <p:spPr>
          <a:xfrm>
            <a:off x="720360" y="1007999"/>
            <a:ext cx="8607960" cy="1262160"/>
          </a:xfrm>
        </p:spPr>
        <p:txBody>
          <a:bodyPr wrap="square" lIns="90000" tIns="45000" rIns="90000" bIns="45000" anchor="t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pl-PL" sz="2200" b="1" i="1">
                <a:solidFill>
                  <a:srgbClr val="99284C"/>
                </a:solidFill>
                <a:latin typeface="Albany" pitchFamily="34"/>
              </a:rPr>
              <a:t>                                   Instalacja gazowa</a:t>
            </a: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1727944" y="1883832"/>
            <a:ext cx="5904656" cy="44162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 idx="4294967295"/>
          </p:nvPr>
        </p:nvSpPr>
        <p:spPr>
          <a:xfrm>
            <a:off x="720360" y="1007999"/>
            <a:ext cx="8607960" cy="1262160"/>
          </a:xfrm>
        </p:spPr>
        <p:txBody>
          <a:bodyPr wrap="square" lIns="90000" tIns="45000" rIns="90000" bIns="45000" anchor="t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pl-PL" sz="2200" b="1" i="1">
                <a:solidFill>
                  <a:srgbClr val="99284C"/>
                </a:solidFill>
                <a:latin typeface="Albany" pitchFamily="34"/>
              </a:rPr>
              <a:t>                                Instalacja elektryczna</a:t>
            </a: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159992" y="1835621"/>
            <a:ext cx="5544464" cy="48552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 idx="4294967295"/>
          </p:nvPr>
        </p:nvSpPr>
        <p:spPr>
          <a:xfrm>
            <a:off x="720360" y="1007999"/>
            <a:ext cx="8607960" cy="1262160"/>
          </a:xfrm>
        </p:spPr>
        <p:txBody>
          <a:bodyPr wrap="square" lIns="90000" tIns="45000" rIns="90000" bIns="45000" anchor="t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pl-PL" sz="2200" b="1" i="1">
                <a:solidFill>
                  <a:srgbClr val="99284C"/>
                </a:solidFill>
                <a:latin typeface="Albany" pitchFamily="34"/>
              </a:rPr>
              <a:t>                    Instalacja centralnego ogrzewania</a:t>
            </a: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1655936" y="1835621"/>
            <a:ext cx="6408568" cy="49759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 idx="4294967295"/>
          </p:nvPr>
        </p:nvSpPr>
        <p:spPr>
          <a:xfrm>
            <a:off x="740879" y="699480"/>
            <a:ext cx="8607960" cy="1262160"/>
          </a:xfrm>
        </p:spPr>
        <p:txBody>
          <a:bodyPr wrap="square" lIns="90000" tIns="45000" rIns="90000" bIns="45000" anchor="t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endParaRPr lang="pl-PL"/>
          </a:p>
        </p:txBody>
      </p:sp>
      <p:sp>
        <p:nvSpPr>
          <p:cNvPr id="3" name="Symbol zastępczy tekstu 2"/>
          <p:cNvSpPr txBox="1">
            <a:spLocks noGrp="1"/>
          </p:cNvSpPr>
          <p:nvPr>
            <p:ph type="body" idx="4294967295"/>
          </p:nvPr>
        </p:nvSpPr>
        <p:spPr>
          <a:xfrm>
            <a:off x="720000" y="1933200"/>
            <a:ext cx="8418240" cy="4762799"/>
          </a:xfrm>
        </p:spPr>
        <p:txBody>
          <a:bodyPr wrap="square" lIns="90000" tIns="45000" rIns="90000" bIns="45000" anchor="t"/>
          <a:lstStyle>
            <a:defPPr marL="432000" marR="0" lvl="0" indent="-324000" algn="l" rtl="0" hangingPunct="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pl-PL" sz="3200" b="0" i="0" u="none" strike="noStrike" kern="1200" spc="0">
                <a:ln>
                  <a:noFill/>
                </a:ln>
                <a:solidFill>
                  <a:srgbClr val="333333"/>
                </a:solidFill>
                <a:latin typeface="Albany" pitchFamily="32"/>
                <a:ea typeface="Microsoft YaHei" pitchFamily="2"/>
                <a:cs typeface="Arial Unicode MS"/>
              </a:defRPr>
            </a:defPPr>
            <a:lvl1pPr marL="432000" marR="0" lvl="0" indent="-324000" algn="l" rtl="0" hangingPunct="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pl-PL" sz="3200" b="0" i="0" u="none" strike="noStrike" kern="1200" spc="0">
                <a:ln>
                  <a:noFill/>
                </a:ln>
                <a:solidFill>
                  <a:srgbClr val="333333"/>
                </a:solidFill>
                <a:latin typeface="Albany" pitchFamily="32"/>
                <a:ea typeface="Microsoft YaHei" pitchFamily="2"/>
                <a:cs typeface="Arial Unicode MS"/>
              </a:defRPr>
            </a:lvl1pPr>
            <a:lvl2pPr marL="864000" marR="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pl-PL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2"/>
                <a:ea typeface="Microsoft YaHei" pitchFamily="2"/>
                <a:cs typeface="Arial Unicode MS"/>
              </a:defRPr>
            </a:lvl2pPr>
            <a:lvl3pPr marL="1295999" marR="0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pl-PL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2"/>
                <a:ea typeface="Microsoft YaHei" pitchFamily="2"/>
                <a:cs typeface="Arial Unicode MS"/>
              </a:defRPr>
            </a:lvl3pPr>
            <a:lvl4pPr marL="1728000" marR="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pl-PL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2"/>
                <a:ea typeface="Microsoft YaHei" pitchFamily="2"/>
                <a:cs typeface="Arial Unicode MS"/>
              </a:defRPr>
            </a:lvl4pPr>
            <a:lvl5pPr marL="2160000" marR="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l-PL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2"/>
                <a:ea typeface="Microsoft YaHei" pitchFamily="2"/>
                <a:cs typeface="Arial Unicode MS"/>
              </a:defRPr>
            </a:lvl5pPr>
            <a:lvl6pPr marL="2592000" marR="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l-PL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2"/>
                <a:ea typeface="Microsoft YaHei" pitchFamily="2"/>
                <a:cs typeface="Arial Unicode MS"/>
              </a:defRPr>
            </a:lvl6pPr>
            <a:lvl7pPr marL="3024000" marR="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l-PL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2"/>
                <a:ea typeface="Microsoft YaHei" pitchFamily="2"/>
                <a:cs typeface="Arial Unicode MS"/>
              </a:defRPr>
            </a:lvl7pPr>
            <a:lvl8pPr marL="3456000" marR="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l-PL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2"/>
                <a:ea typeface="Microsoft YaHei" pitchFamily="2"/>
                <a:cs typeface="Arial Unicode MS"/>
              </a:defRPr>
            </a:lvl8pPr>
            <a:lvl9pPr marL="3887999" marR="0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l-PL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2"/>
                <a:ea typeface="Microsoft YaHei" pitchFamily="2"/>
                <a:cs typeface="Arial Unicode MS"/>
              </a:defRPr>
            </a:lvl9pPr>
          </a:lstStyle>
          <a:p>
            <a:pPr marL="0" lvl="0" indent="0" algn="ctr">
              <a:buNone/>
            </a:pPr>
            <a:r>
              <a:rPr lang="pl-PL" sz="2400">
                <a:latin typeface="Albany" pitchFamily="34"/>
                <a:cs typeface="Arial Unicode MS" pitchFamily="2"/>
              </a:rPr>
              <a:t>                                                                                                                                                                                                                       </a:t>
            </a:r>
            <a:r>
              <a:rPr lang="pl-PL" sz="7200">
                <a:latin typeface="Albany" pitchFamily="34"/>
                <a:cs typeface="Arial Unicode MS" pitchFamily="2"/>
              </a:rPr>
              <a:t>    DZIĘKUJĘ</a:t>
            </a:r>
            <a:r>
              <a:rPr lang="pl-PL" sz="2400">
                <a:latin typeface="Albany" pitchFamily="34"/>
                <a:cs typeface="Arial Unicode MS" pitchFamily="2"/>
              </a:rPr>
              <a:t>                                                                   </a:t>
            </a:r>
            <a:r>
              <a:rPr lang="pl-PL" sz="8800">
                <a:latin typeface="Albany" pitchFamily="34"/>
                <a:cs typeface="Arial Unicode MS" pitchFamily="2"/>
              </a:rPr>
              <a:t>  </a:t>
            </a:r>
            <a:r>
              <a:rPr lang="pl-PL" sz="2400">
                <a:latin typeface="Albany" pitchFamily="34"/>
                <a:cs typeface="Arial Unicode MS" pitchFamily="2"/>
              </a:rPr>
              <a:t>         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omyślni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167</Words>
  <Application>Microsoft Office PowerPoint</Application>
  <PresentationFormat>Niestandardowy</PresentationFormat>
  <Paragraphs>36</Paragraphs>
  <Slides>19</Slides>
  <Notes>19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19</vt:i4>
      </vt:variant>
    </vt:vector>
  </HeadingPairs>
  <TitlesOfParts>
    <vt:vector size="20" baseType="lpstr">
      <vt:lpstr>Domyślnie</vt:lpstr>
      <vt:lpstr>Prezentacja programu PowerPoint</vt:lpstr>
      <vt:lpstr>Bezpieczeństwo i wygoda</vt:lpstr>
      <vt:lpstr>Pracownicy zaangażowani do budowy domu</vt:lpstr>
      <vt:lpstr>Elementy konstrukcji</vt:lpstr>
      <vt:lpstr>Jak wygląda nasz dom?</vt:lpstr>
      <vt:lpstr>Rzut poziomy</vt:lpstr>
      <vt:lpstr>Widok z przodu</vt:lpstr>
      <vt:lpstr>Prezentacja programu PowerPoint</vt:lpstr>
      <vt:lpstr>Widok z tyłu</vt:lpstr>
      <vt:lpstr>Prezentacja programu PowerPoint</vt:lpstr>
      <vt:lpstr>Widok z lewej</vt:lpstr>
      <vt:lpstr>Prezentacja programu PowerPoint</vt:lpstr>
      <vt:lpstr>Widok z prawej</vt:lpstr>
      <vt:lpstr>Instalacje</vt:lpstr>
      <vt:lpstr>                    Instalacja wodno- kanalizacyjna</vt:lpstr>
      <vt:lpstr>                                   Instalacja gazowa</vt:lpstr>
      <vt:lpstr>                                Instalacja elektryczna</vt:lpstr>
      <vt:lpstr>                    Instalacja centralnego ogrzewania</vt:lpstr>
      <vt:lpstr>Prezentacja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Admin</dc:creator>
  <cp:lastModifiedBy>Admin</cp:lastModifiedBy>
  <cp:revision>3</cp:revision>
  <dcterms:modified xsi:type="dcterms:W3CDTF">2018-05-16T20:25:48Z</dcterms:modified>
</cp:coreProperties>
</file>